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16" y="-25716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742" y="908720"/>
            <a:ext cx="7772400" cy="2476235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+mn-lt"/>
              </a:rPr>
              <a:t>Организация работы по подготовке обучающихся начальных классов к олимпиадам.</a:t>
            </a:r>
            <a:endParaRPr lang="ru-RU" sz="36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333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16" y="-25716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20688"/>
            <a:ext cx="8676456" cy="2376264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+mn-lt"/>
              </a:rPr>
              <a:t>План работы с одарёнными детьми:</a:t>
            </a:r>
            <a:br>
              <a:rPr lang="ru-RU" sz="3600" b="1" i="1" dirty="0" smtClean="0">
                <a:latin typeface="+mn-lt"/>
              </a:rPr>
            </a:br>
            <a:endParaRPr lang="ru-RU" sz="3600" b="1" i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583" y="1941912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600" dirty="0" smtClean="0"/>
              <a:t>Работа психолога;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213583" y="2924944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600" dirty="0" smtClean="0"/>
              <a:t>Разработка программ индивидуальной работы;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86750" y="4437112"/>
            <a:ext cx="83897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ru-RU" sz="3600" dirty="0" smtClean="0"/>
              <a:t>Создание портфолио одаренных детей;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312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128" y="188640"/>
            <a:ext cx="7772400" cy="1584176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ru-RU" sz="3600" dirty="0" smtClean="0">
                <a:latin typeface="+mn-lt"/>
              </a:rPr>
              <a:t>Организация внеурочной деятельности</a:t>
            </a:r>
            <a:r>
              <a:rPr lang="ru-RU" sz="3600" dirty="0" smtClean="0"/>
              <a:t>;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83128" y="1580831"/>
            <a:ext cx="8565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dirty="0" smtClean="0"/>
              <a:t>   Выставки детского  творчества</a:t>
            </a:r>
            <a:r>
              <a:rPr lang="ru-RU" sz="4000" dirty="0" smtClean="0"/>
              <a:t>;</a:t>
            </a:r>
            <a:endParaRPr lang="ru-RU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183128" y="2780137"/>
            <a:ext cx="8421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dirty="0" smtClean="0"/>
              <a:t>  Выступление в школьных и городских     конкурсах;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183128" y="3898752"/>
            <a:ext cx="8205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dirty="0" smtClean="0"/>
              <a:t>  Индивидуальная работа с родителями и проведение  родительских собраний;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0727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6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842152"/>
            <a:ext cx="7772400" cy="1944215"/>
          </a:xfrm>
        </p:spPr>
        <p:txBody>
          <a:bodyPr>
            <a:normAutofit/>
          </a:bodyPr>
          <a:lstStyle/>
          <a:p>
            <a:pPr marL="571500" indent="-571500" algn="l">
              <a:buFont typeface="Arial" pitchFamily="34" charset="0"/>
              <a:buChar char="•"/>
            </a:pPr>
            <a:r>
              <a:rPr lang="ru-RU" sz="3600" dirty="0" smtClean="0">
                <a:latin typeface="+mn-lt"/>
              </a:rPr>
              <a:t>Создание банка нестандартных заданий по предметам</a:t>
            </a:r>
            <a:r>
              <a:rPr lang="ru-RU" sz="3600" dirty="0" smtClean="0"/>
              <a:t>;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2780928"/>
            <a:ext cx="77144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600" dirty="0" smtClean="0"/>
              <a:t>  Итоговый отчёт о проделанной 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работе на родительском собрании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 и  заседании ШМО.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3801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16" y="-29195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742" y="404664"/>
            <a:ext cx="7772400" cy="158417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+mn-lt"/>
              </a:rPr>
              <a:t>Достижения учеников за 2011-2015 учебные года</a:t>
            </a:r>
            <a:endParaRPr lang="ru-RU" sz="3600" b="1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916831"/>
            <a:ext cx="856895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1)  1 </a:t>
            </a:r>
            <a:r>
              <a:rPr lang="ru-RU" sz="2000" dirty="0"/>
              <a:t>место в муниципальном конкурсе «Я-исследователь» (2011г) (Леонтьева Я)</a:t>
            </a:r>
          </a:p>
          <a:p>
            <a:r>
              <a:rPr lang="ru-RU" sz="2000" dirty="0" smtClean="0"/>
              <a:t>2)   Лауреат  </a:t>
            </a:r>
            <a:r>
              <a:rPr lang="ru-RU" sz="2000" dirty="0"/>
              <a:t>республиканского конкурса «Талисман моей детской общественной организации», 2011 год (</a:t>
            </a:r>
            <a:r>
              <a:rPr lang="ru-RU" sz="2000" dirty="0" err="1"/>
              <a:t>Баймурзина</a:t>
            </a:r>
            <a:r>
              <a:rPr lang="ru-RU" sz="2000" dirty="0"/>
              <a:t> Н)</a:t>
            </a:r>
          </a:p>
          <a:p>
            <a:r>
              <a:rPr lang="ru-RU" sz="2000" dirty="0" smtClean="0"/>
              <a:t>3)   1 </a:t>
            </a:r>
            <a:r>
              <a:rPr lang="ru-RU" sz="2000" dirty="0"/>
              <a:t>место  в муниципальном конкурсе «Авторалли» (2011); (Курбанов Т)</a:t>
            </a:r>
          </a:p>
          <a:p>
            <a:r>
              <a:rPr lang="ru-RU" sz="2000" dirty="0" smtClean="0"/>
              <a:t>4)   3 </a:t>
            </a:r>
            <a:r>
              <a:rPr lang="ru-RU" sz="2000" dirty="0"/>
              <a:t>место в региональном конкурсе творческих работ учащихся «Вдохновение» (2011 г); ( Леонтьева Я)</a:t>
            </a:r>
          </a:p>
          <a:p>
            <a:r>
              <a:rPr lang="ru-RU" sz="2000" dirty="0" smtClean="0"/>
              <a:t>5)   2 </a:t>
            </a:r>
            <a:r>
              <a:rPr lang="ru-RU" sz="2000" dirty="0"/>
              <a:t>место в региональном конкурсе творческих работ учащихся «Вдохновение» (2012 г); ( Леонтьева Я)</a:t>
            </a:r>
          </a:p>
          <a:p>
            <a:r>
              <a:rPr lang="ru-RU" sz="2000" dirty="0" smtClean="0"/>
              <a:t>6)   1 </a:t>
            </a:r>
            <a:r>
              <a:rPr lang="ru-RU" sz="2000" dirty="0"/>
              <a:t>место Муниципальный конкурс «Я – исследователь» ( Леонтьева Я)</a:t>
            </a:r>
          </a:p>
          <a:p>
            <a:r>
              <a:rPr lang="ru-RU" sz="2000" dirty="0" smtClean="0"/>
              <a:t>7)   1 </a:t>
            </a:r>
            <a:r>
              <a:rPr lang="ru-RU" sz="2000" dirty="0"/>
              <a:t>место Муниципальный конкурс «Я – интеллект» (Ильина Юля, Леонтьева Яна, </a:t>
            </a:r>
            <a:r>
              <a:rPr lang="ru-RU" sz="2000" dirty="0" err="1"/>
              <a:t>Лукашин</a:t>
            </a:r>
            <a:r>
              <a:rPr lang="ru-RU" sz="2000" dirty="0"/>
              <a:t> Ярослав)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7337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16" y="-29195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742" y="188641"/>
            <a:ext cx="7772400" cy="72007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476672"/>
            <a:ext cx="783516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8)    1 </a:t>
            </a:r>
            <a:r>
              <a:rPr lang="ru-RU" sz="2000" dirty="0"/>
              <a:t>место Всероссийский конкурс «ЧИП 2012» по естествознанию( 2012)( </a:t>
            </a:r>
            <a:r>
              <a:rPr lang="ru-RU" sz="2000" dirty="0" err="1"/>
              <a:t>Вахитов</a:t>
            </a:r>
            <a:r>
              <a:rPr lang="ru-RU" sz="2000" dirty="0"/>
              <a:t> Руслан)</a:t>
            </a:r>
          </a:p>
          <a:p>
            <a:r>
              <a:rPr lang="ru-RU" sz="2000" dirty="0" smtClean="0"/>
              <a:t>9)    1,2,3 </a:t>
            </a:r>
            <a:r>
              <a:rPr lang="ru-RU" sz="2000" dirty="0"/>
              <a:t>места Всероссийский конкурс «КИТ – компьютеры, информатика, технологии 2012»( </a:t>
            </a:r>
            <a:r>
              <a:rPr lang="ru-RU" sz="2000" dirty="0" err="1"/>
              <a:t>Вахитов</a:t>
            </a:r>
            <a:r>
              <a:rPr lang="ru-RU" sz="2000" dirty="0"/>
              <a:t> Р, </a:t>
            </a:r>
            <a:r>
              <a:rPr lang="ru-RU" sz="2000" dirty="0" err="1"/>
              <a:t>Галимов</a:t>
            </a:r>
            <a:r>
              <a:rPr lang="ru-RU" sz="2000" dirty="0"/>
              <a:t> А, </a:t>
            </a:r>
            <a:r>
              <a:rPr lang="ru-RU" sz="2000" dirty="0" err="1"/>
              <a:t>Портняжкина</a:t>
            </a:r>
            <a:r>
              <a:rPr lang="ru-RU" sz="2000" dirty="0"/>
              <a:t> Н)</a:t>
            </a:r>
          </a:p>
          <a:p>
            <a:r>
              <a:rPr lang="ru-RU" sz="2000" dirty="0" smtClean="0"/>
              <a:t>10)   1 </a:t>
            </a:r>
            <a:r>
              <a:rPr lang="ru-RU" sz="2000" dirty="0"/>
              <a:t>место Всероссийский конкурс «</a:t>
            </a:r>
            <a:r>
              <a:rPr lang="ru-RU" sz="2000" dirty="0" err="1"/>
              <a:t>Инфознайка</a:t>
            </a:r>
            <a:r>
              <a:rPr lang="ru-RU" sz="2000" dirty="0"/>
              <a:t> 2013» (</a:t>
            </a:r>
            <a:r>
              <a:rPr lang="ru-RU" sz="2000" dirty="0" err="1"/>
              <a:t>Вахитов</a:t>
            </a:r>
            <a:r>
              <a:rPr lang="ru-RU" sz="2000" dirty="0"/>
              <a:t> Р)</a:t>
            </a:r>
          </a:p>
          <a:p>
            <a:r>
              <a:rPr lang="ru-RU" sz="2000" dirty="0" smtClean="0"/>
              <a:t>11)   1 </a:t>
            </a:r>
            <a:r>
              <a:rPr lang="ru-RU" sz="2000" dirty="0"/>
              <a:t>место Всероссийский конкурс по декоративно – прикладному искусству «Каждый народ – художник» (</a:t>
            </a:r>
            <a:r>
              <a:rPr lang="ru-RU" sz="2000" dirty="0" err="1"/>
              <a:t>Имангазиева</a:t>
            </a:r>
            <a:r>
              <a:rPr lang="ru-RU" sz="2000" dirty="0"/>
              <a:t> Д)</a:t>
            </a:r>
          </a:p>
          <a:p>
            <a:r>
              <a:rPr lang="ru-RU" sz="2000" dirty="0" smtClean="0"/>
              <a:t>12)   Всероссийский </a:t>
            </a:r>
            <a:r>
              <a:rPr lang="ru-RU" sz="2000" dirty="0"/>
              <a:t>интеллектуальный конкурс по математике «Рыжий кот» (2013 г) 2 места </a:t>
            </a:r>
            <a:r>
              <a:rPr lang="ru-RU" sz="2000" dirty="0" err="1"/>
              <a:t>Ташлова</a:t>
            </a:r>
            <a:r>
              <a:rPr lang="ru-RU" sz="2000" dirty="0"/>
              <a:t> С, Мордвинцев Д, </a:t>
            </a:r>
            <a:r>
              <a:rPr lang="ru-RU" sz="2000" dirty="0" err="1"/>
              <a:t>Дубограева</a:t>
            </a:r>
            <a:r>
              <a:rPr lang="ru-RU" sz="2000" dirty="0"/>
              <a:t> А., 3 места Курбанова А, Сушков М., Усманова А.</a:t>
            </a:r>
          </a:p>
          <a:p>
            <a:r>
              <a:rPr lang="ru-RU" sz="2000" dirty="0" smtClean="0"/>
              <a:t>13)   Всероссийский </a:t>
            </a:r>
            <a:r>
              <a:rPr lang="ru-RU" sz="2000" dirty="0"/>
              <a:t>интеллектуальный конкурс по русскому языку «Рыжий кот»  (2013 ) 1 ,2 места </a:t>
            </a:r>
            <a:r>
              <a:rPr lang="ru-RU" sz="2000" dirty="0" err="1"/>
              <a:t>Галимов</a:t>
            </a:r>
            <a:r>
              <a:rPr lang="ru-RU" sz="2000" dirty="0"/>
              <a:t> А., </a:t>
            </a:r>
            <a:r>
              <a:rPr lang="ru-RU" sz="2000" dirty="0" err="1"/>
              <a:t>Горошкова</a:t>
            </a:r>
            <a:r>
              <a:rPr lang="ru-RU" sz="2000" dirty="0"/>
              <a:t> Н.</a:t>
            </a:r>
          </a:p>
          <a:p>
            <a:r>
              <a:rPr lang="ru-RU" sz="2000" dirty="0" smtClean="0"/>
              <a:t>14)   1,2,3 </a:t>
            </a:r>
            <a:r>
              <a:rPr lang="ru-RU" sz="2000" dirty="0"/>
              <a:t>места Всероссийский интеллектуальный конкурс «Классики 2013» (</a:t>
            </a:r>
            <a:r>
              <a:rPr lang="ru-RU" sz="2000" dirty="0" err="1"/>
              <a:t>Вахитов</a:t>
            </a:r>
            <a:r>
              <a:rPr lang="ru-RU" sz="2000" dirty="0"/>
              <a:t> Р, </a:t>
            </a:r>
            <a:r>
              <a:rPr lang="ru-RU" sz="2000" dirty="0" err="1"/>
              <a:t>Портняжкина</a:t>
            </a:r>
            <a:r>
              <a:rPr lang="ru-RU" sz="2000" dirty="0"/>
              <a:t> Н, Сушков М)</a:t>
            </a:r>
          </a:p>
          <a:p>
            <a:r>
              <a:rPr lang="ru-RU" sz="2000" dirty="0" smtClean="0"/>
              <a:t>15)   1,2,3 </a:t>
            </a:r>
            <a:r>
              <a:rPr lang="ru-RU" sz="2000" dirty="0"/>
              <a:t>места Международный конкурс «Русский медвежонок 2013, 2014» (</a:t>
            </a:r>
            <a:r>
              <a:rPr lang="ru-RU" sz="2000" dirty="0" err="1"/>
              <a:t>Вахитов</a:t>
            </a:r>
            <a:r>
              <a:rPr lang="ru-RU" sz="2000" dirty="0"/>
              <a:t> Р, </a:t>
            </a:r>
            <a:r>
              <a:rPr lang="ru-RU" sz="2000" dirty="0" err="1"/>
              <a:t>Дубограева</a:t>
            </a:r>
            <a:r>
              <a:rPr lang="ru-RU" sz="2000" dirty="0"/>
              <a:t> А, </a:t>
            </a:r>
            <a:r>
              <a:rPr lang="ru-RU" sz="2000" dirty="0" err="1"/>
              <a:t>Портняжкина</a:t>
            </a:r>
            <a:r>
              <a:rPr lang="ru-RU" sz="2000" dirty="0"/>
              <a:t> Н</a:t>
            </a:r>
            <a:r>
              <a:rPr lang="ru-RU" sz="2000" dirty="0" smtClean="0"/>
              <a:t>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353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16" y="-29195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742" y="216123"/>
            <a:ext cx="7772400" cy="116533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764704"/>
            <a:ext cx="828092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16)  1,2,3 </a:t>
            </a:r>
            <a:r>
              <a:rPr lang="ru-RU" sz="2000" dirty="0"/>
              <a:t>места Всероссийский интеллектуальный конкурс «Мир знаний 2013» (</a:t>
            </a:r>
            <a:r>
              <a:rPr lang="ru-RU" sz="2000" dirty="0" err="1"/>
              <a:t>Вахитов</a:t>
            </a:r>
            <a:r>
              <a:rPr lang="ru-RU" sz="2000" dirty="0"/>
              <a:t> Р,  </a:t>
            </a:r>
            <a:r>
              <a:rPr lang="ru-RU" sz="2000" dirty="0" err="1"/>
              <a:t>Галимов</a:t>
            </a:r>
            <a:r>
              <a:rPr lang="ru-RU" sz="2000" dirty="0"/>
              <a:t> А.,</a:t>
            </a:r>
            <a:r>
              <a:rPr lang="ru-RU" sz="2000" dirty="0" err="1"/>
              <a:t>Портняжкина</a:t>
            </a:r>
            <a:r>
              <a:rPr lang="ru-RU" sz="2000" dirty="0"/>
              <a:t> Н)</a:t>
            </a:r>
          </a:p>
          <a:p>
            <a:r>
              <a:rPr lang="ru-RU" sz="2000" dirty="0" smtClean="0"/>
              <a:t>17)  1,2,2 </a:t>
            </a:r>
            <a:r>
              <a:rPr lang="ru-RU" sz="2000" dirty="0"/>
              <a:t>места Всероссийский  конкурс «Кит 2013» (</a:t>
            </a:r>
            <a:r>
              <a:rPr lang="ru-RU" sz="2000" dirty="0" err="1"/>
              <a:t>Вахитов</a:t>
            </a:r>
            <a:r>
              <a:rPr lang="ru-RU" sz="2000" dirty="0"/>
              <a:t> Р,  </a:t>
            </a:r>
            <a:r>
              <a:rPr lang="ru-RU" sz="2000" dirty="0" smtClean="0"/>
              <a:t>   </a:t>
            </a:r>
            <a:r>
              <a:rPr lang="ru-RU" sz="2000" dirty="0" err="1" smtClean="0"/>
              <a:t>Портняжкина</a:t>
            </a:r>
            <a:r>
              <a:rPr lang="ru-RU" sz="2000" dirty="0" smtClean="0"/>
              <a:t> </a:t>
            </a:r>
            <a:r>
              <a:rPr lang="ru-RU" sz="2000" dirty="0"/>
              <a:t>Н, Сушков М)</a:t>
            </a:r>
          </a:p>
          <a:p>
            <a:r>
              <a:rPr lang="ru-RU" sz="2000" dirty="0" smtClean="0"/>
              <a:t>18)  1,2,3 </a:t>
            </a:r>
            <a:r>
              <a:rPr lang="ru-RU" sz="2000" dirty="0"/>
              <a:t>места Всероссийский интеллектуальный конкурс «</a:t>
            </a:r>
            <a:r>
              <a:rPr lang="ru-RU" sz="2000" dirty="0" err="1"/>
              <a:t>Мозайка</a:t>
            </a:r>
            <a:r>
              <a:rPr lang="ru-RU" sz="2000" dirty="0"/>
              <a:t> 2014» (</a:t>
            </a:r>
            <a:r>
              <a:rPr lang="ru-RU" sz="2000" dirty="0" err="1"/>
              <a:t>Вахитов</a:t>
            </a:r>
            <a:r>
              <a:rPr lang="ru-RU" sz="2000" dirty="0"/>
              <a:t> Р,  </a:t>
            </a:r>
            <a:r>
              <a:rPr lang="ru-RU" sz="2000" dirty="0" err="1"/>
              <a:t>Галимов</a:t>
            </a:r>
            <a:r>
              <a:rPr lang="ru-RU" sz="2000" dirty="0"/>
              <a:t> А, </a:t>
            </a:r>
            <a:r>
              <a:rPr lang="ru-RU" sz="2000" dirty="0" err="1"/>
              <a:t>Халиков</a:t>
            </a:r>
            <a:r>
              <a:rPr lang="ru-RU" sz="2000" dirty="0"/>
              <a:t> А.)</a:t>
            </a:r>
          </a:p>
          <a:p>
            <a:r>
              <a:rPr lang="ru-RU" sz="2000" dirty="0" smtClean="0"/>
              <a:t>19)   1,2,2,2 </a:t>
            </a:r>
            <a:r>
              <a:rPr lang="ru-RU" sz="2000" dirty="0"/>
              <a:t>места Международный проект «</a:t>
            </a:r>
            <a:r>
              <a:rPr lang="ru-RU" sz="2000" dirty="0" err="1"/>
              <a:t>Видеоурок</a:t>
            </a:r>
            <a:r>
              <a:rPr lang="ru-RU" sz="2000" dirty="0"/>
              <a:t> 2014» Дистанционная олимпиада по математике (Мордвинцев Д, </a:t>
            </a:r>
            <a:r>
              <a:rPr lang="ru-RU" sz="2000" dirty="0" err="1"/>
              <a:t>Портняжкина</a:t>
            </a:r>
            <a:r>
              <a:rPr lang="ru-RU" sz="2000" dirty="0"/>
              <a:t> Н., </a:t>
            </a:r>
            <a:r>
              <a:rPr lang="ru-RU" sz="2000" dirty="0" err="1"/>
              <a:t>Вахитов</a:t>
            </a:r>
            <a:r>
              <a:rPr lang="ru-RU" sz="2000" dirty="0"/>
              <a:t> Р., Астафьев Р.)</a:t>
            </a:r>
          </a:p>
          <a:p>
            <a:r>
              <a:rPr lang="ru-RU" sz="2000" dirty="0" smtClean="0"/>
              <a:t>20)   2 </a:t>
            </a:r>
            <a:r>
              <a:rPr lang="ru-RU" sz="2000" dirty="0"/>
              <a:t>место Международный проект «</a:t>
            </a:r>
            <a:r>
              <a:rPr lang="ru-RU" sz="2000" dirty="0" err="1"/>
              <a:t>Видеоурок</a:t>
            </a:r>
            <a:r>
              <a:rPr lang="ru-RU" sz="2000" dirty="0"/>
              <a:t> 2014» Дистанционная олимпиада по русскому языку (Соколов Е.)</a:t>
            </a:r>
          </a:p>
          <a:p>
            <a:r>
              <a:rPr lang="ru-RU" sz="2000" dirty="0" smtClean="0"/>
              <a:t>21)   2 </a:t>
            </a:r>
            <a:r>
              <a:rPr lang="ru-RU" sz="2000" dirty="0"/>
              <a:t>место Международный проект «</a:t>
            </a:r>
            <a:r>
              <a:rPr lang="ru-RU" sz="2000" dirty="0" err="1"/>
              <a:t>Видеоурок</a:t>
            </a:r>
            <a:r>
              <a:rPr lang="ru-RU" sz="2000" dirty="0"/>
              <a:t> 2014» Дистанционная олимпиада по английскому  языку (</a:t>
            </a:r>
            <a:r>
              <a:rPr lang="ru-RU" sz="2000" dirty="0" err="1"/>
              <a:t>Галимов</a:t>
            </a:r>
            <a:r>
              <a:rPr lang="ru-RU" sz="2000" dirty="0"/>
              <a:t> А.)</a:t>
            </a:r>
          </a:p>
          <a:p>
            <a:r>
              <a:rPr lang="ru-RU" sz="2000" dirty="0" smtClean="0"/>
              <a:t>22)   2 </a:t>
            </a:r>
            <a:r>
              <a:rPr lang="ru-RU" sz="2000" dirty="0"/>
              <a:t>место Зональные соревнования по плаванию (26.04.2014) </a:t>
            </a:r>
            <a:r>
              <a:rPr lang="ru-RU" sz="2000" dirty="0" err="1"/>
              <a:t>Галимов</a:t>
            </a:r>
            <a:r>
              <a:rPr lang="ru-RU" sz="2000" dirty="0"/>
              <a:t> А.</a:t>
            </a:r>
          </a:p>
          <a:p>
            <a:r>
              <a:rPr lang="ru-RU" sz="2000" dirty="0" smtClean="0"/>
              <a:t>23)   1 </a:t>
            </a:r>
            <a:r>
              <a:rPr lang="ru-RU" sz="2000" dirty="0"/>
              <a:t>место Зональные соревнования по греко-римской борьбе(30.04.2014) Астафьев Р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226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ORK\Desktop\семинар Подготовка к олимпиадам\images (5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116" y="-29195"/>
            <a:ext cx="9190116" cy="688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2742" y="293976"/>
            <a:ext cx="7772400" cy="45719"/>
          </a:xfrm>
        </p:spPr>
        <p:txBody>
          <a:bodyPr>
            <a:normAutofit fontScale="90000"/>
          </a:bodyPr>
          <a:lstStyle/>
          <a:p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95535" y="404664"/>
            <a:ext cx="835292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24)   1 место в школе Международный математический конкурс «Кенгуру»(26.05.2014) </a:t>
            </a:r>
            <a:r>
              <a:rPr lang="ru-RU" sz="2000" dirty="0" err="1" smtClean="0"/>
              <a:t>Дубограева</a:t>
            </a:r>
            <a:r>
              <a:rPr lang="ru-RU" sz="2000" dirty="0" smtClean="0"/>
              <a:t> А.</a:t>
            </a:r>
          </a:p>
          <a:p>
            <a:pPr marL="228600" indent="-228600">
              <a:buAutoNum type="arabicParenR" startAt="25"/>
            </a:pPr>
            <a:r>
              <a:rPr lang="ru-RU" sz="2000" dirty="0" smtClean="0"/>
              <a:t>   2 место в школе Международный математический конкурс «Кенгуру»(26.05.2014) Курбанова А.</a:t>
            </a:r>
          </a:p>
          <a:p>
            <a:r>
              <a:rPr lang="ru-RU" sz="2000" dirty="0" smtClean="0"/>
              <a:t>26)    3 </a:t>
            </a:r>
            <a:r>
              <a:rPr lang="ru-RU" sz="2000" dirty="0"/>
              <a:t>место в школе Международный математический конкурс «Кенгуру»(26.05.2014) </a:t>
            </a:r>
            <a:r>
              <a:rPr lang="ru-RU" sz="2000" dirty="0" err="1"/>
              <a:t>Галимов</a:t>
            </a:r>
            <a:r>
              <a:rPr lang="ru-RU" sz="2000" dirty="0"/>
              <a:t> А.</a:t>
            </a:r>
            <a:br>
              <a:rPr lang="ru-RU" sz="2000" dirty="0"/>
            </a:br>
            <a:r>
              <a:rPr lang="ru-RU" sz="2000" dirty="0" smtClean="0"/>
              <a:t>27)   1 </a:t>
            </a:r>
            <a:r>
              <a:rPr lang="ru-RU" sz="2000" dirty="0"/>
              <a:t>место Всероссийский турнир «Дружба» по греко-римской борьбе. (30.05.2014, Бугульма) Астафьев Р.</a:t>
            </a:r>
            <a:br>
              <a:rPr lang="ru-RU" sz="2000" dirty="0"/>
            </a:br>
            <a:r>
              <a:rPr lang="ru-RU" sz="2000" dirty="0" smtClean="0"/>
              <a:t>28)   1 </a:t>
            </a:r>
            <a:r>
              <a:rPr lang="ru-RU" sz="2000" dirty="0"/>
              <a:t>место в школьном этапе республиканской олимпиады по математике. (27.10.14) </a:t>
            </a:r>
            <a:r>
              <a:rPr lang="ru-RU" sz="2000" dirty="0" err="1"/>
              <a:t>Портняжкина</a:t>
            </a:r>
            <a:r>
              <a:rPr lang="ru-RU" sz="2000" dirty="0"/>
              <a:t> Н.</a:t>
            </a:r>
            <a:br>
              <a:rPr lang="ru-RU" sz="2000" dirty="0"/>
            </a:br>
            <a:r>
              <a:rPr lang="ru-RU" sz="2000" dirty="0" smtClean="0"/>
              <a:t>29)   3 </a:t>
            </a:r>
            <a:r>
              <a:rPr lang="ru-RU" sz="2000" dirty="0"/>
              <a:t>место в школьном этапе республиканской олимпиады по математике. (27.10.14) </a:t>
            </a:r>
            <a:r>
              <a:rPr lang="ru-RU" sz="2000" dirty="0" err="1"/>
              <a:t>Дубограева</a:t>
            </a:r>
            <a:r>
              <a:rPr lang="ru-RU" sz="2000" dirty="0"/>
              <a:t> А.</a:t>
            </a:r>
            <a:br>
              <a:rPr lang="ru-RU" sz="2000" dirty="0"/>
            </a:br>
            <a:r>
              <a:rPr lang="ru-RU" sz="2000" dirty="0" smtClean="0"/>
              <a:t>30)   2 </a:t>
            </a:r>
            <a:r>
              <a:rPr lang="ru-RU" sz="2000" dirty="0"/>
              <a:t>место на муниципальном этапе республиканской олимпиады по математике. (25.11.14) </a:t>
            </a:r>
            <a:r>
              <a:rPr lang="ru-RU" sz="2000" dirty="0" err="1"/>
              <a:t>Портняжкина</a:t>
            </a:r>
            <a:r>
              <a:rPr lang="ru-RU" sz="2000" dirty="0"/>
              <a:t> Н.</a:t>
            </a:r>
            <a:br>
              <a:rPr lang="ru-RU" sz="2000" dirty="0"/>
            </a:br>
            <a:r>
              <a:rPr lang="ru-RU" sz="2000" dirty="0"/>
              <a:t>31</a:t>
            </a:r>
            <a:r>
              <a:rPr lang="ru-RU" sz="2000" dirty="0" smtClean="0"/>
              <a:t>)    </a:t>
            </a:r>
            <a:r>
              <a:rPr lang="ru-RU" sz="2000" dirty="0"/>
              <a:t>3 место на муниципальной олимпиаде по окружающему миру. (18.02.15) </a:t>
            </a:r>
            <a:r>
              <a:rPr lang="ru-RU" sz="2000" dirty="0" err="1"/>
              <a:t>Вахитов</a:t>
            </a:r>
            <a:r>
              <a:rPr lang="ru-RU" sz="2000" dirty="0"/>
              <a:t> Р.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226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603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Организация работы по подготовке обучающихся начальных классов к олимпиадам.</vt:lpstr>
      <vt:lpstr>План работы с одарёнными детьми: </vt:lpstr>
      <vt:lpstr>Организация внеурочной деятельности;</vt:lpstr>
      <vt:lpstr>Создание банка нестандартных заданий по предметам;</vt:lpstr>
      <vt:lpstr>Достижения учеников за 2011-2015 учебные года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по подготовке обучающихся начальных классов к олимпиадам.</dc:title>
  <dc:creator>WORK</dc:creator>
  <cp:lastModifiedBy>WORK</cp:lastModifiedBy>
  <cp:revision>20</cp:revision>
  <dcterms:created xsi:type="dcterms:W3CDTF">2015-10-21T16:02:04Z</dcterms:created>
  <dcterms:modified xsi:type="dcterms:W3CDTF">2015-10-21T18:18:26Z</dcterms:modified>
</cp:coreProperties>
</file>